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YuxDNgdoeN0PpxcaMm1VoQ" hashData="cYqFOwE+jbRuGkhRD+gk1AwAcww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4BCFB-DEB7-487B-962C-7575BAB1E45A}" type="datetimeFigureOut">
              <a:rPr lang="fr-FR" smtClean="0"/>
              <a:pPr/>
              <a:t>20/06/2020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C0B9A-BDC1-4B8C-BE6B-C2B6B8376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638D-30EC-4149-8F2B-5B780F78336A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19D9C-9856-4C89-B328-CD8541CD18AB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84AA-3B43-4D1D-9B9E-D0F68F1AC19E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B656-0FAF-439C-9543-50E8DB7EC028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C314-BFE5-475D-AD27-0630894227BA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E2EF8-D239-4FEB-A577-15AB5D4468AC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338AA-31C3-4025-B295-5353C5348CB9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E20B-0FB2-4995-A8B5-376C6001ADC0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3ACD-0A9D-4748-885C-9C60C1342676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7134-4BB7-426E-8C3B-458B22AA0F0B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CE7A-F37C-4CDC-8CA1-7D0075348EC4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EA77D-EAF6-4C80-B14E-7F8BDDDD95E6}" type="datetime1">
              <a:rPr lang="fr-FR" smtClean="0"/>
              <a:pPr/>
              <a:t>20/06/2020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MR FETHY LETAIEF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5037A-4234-4D30-A79E-9F47BC1FF0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Mr </a:t>
            </a:r>
            <a:r>
              <a:rPr lang="fr-FR" dirty="0" err="1" smtClean="0"/>
              <a:t>Fethy</a:t>
            </a:r>
            <a:r>
              <a:rPr lang="fr-FR" dirty="0" smtClean="0"/>
              <a:t> </a:t>
            </a:r>
            <a:r>
              <a:rPr lang="fr-FR" dirty="0" err="1" smtClean="0"/>
              <a:t>Letaief</a:t>
            </a:r>
            <a:r>
              <a:rPr lang="fr-FR" dirty="0" smtClean="0"/>
              <a:t> </a:t>
            </a:r>
            <a:r>
              <a:rPr lang="fr-FR" dirty="0" smtClean="0"/>
              <a:t>M1interctive</a:t>
            </a:r>
            <a:r>
              <a:rPr lang="fr-FR" dirty="0" smtClean="0"/>
              <a:t> </a:t>
            </a:r>
            <a:r>
              <a:rPr lang="fr-FR" dirty="0" err="1" smtClean="0"/>
              <a:t>revision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 FETHY LETAIEF </a:t>
            </a:r>
            <a:endParaRPr lang="fr-F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Espace réservé du contenu 6" descr="téléchargeme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357298"/>
            <a:ext cx="8286808" cy="457203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Home </a:t>
            </a:r>
            <a:r>
              <a:rPr lang="fr-FR" dirty="0" err="1" smtClean="0"/>
              <a:t>safesty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fr-FR" dirty="0"/>
              <a:t>parents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never</a:t>
            </a:r>
            <a:r>
              <a:rPr lang="fr-FR" dirty="0"/>
              <a:t> let </a:t>
            </a:r>
            <a:r>
              <a:rPr lang="fr-FR" dirty="0" err="1"/>
              <a:t>their</a:t>
            </a:r>
            <a:r>
              <a:rPr lang="fr-FR" dirty="0"/>
              <a:t> kids </a:t>
            </a:r>
            <a:r>
              <a:rPr lang="fr-FR" dirty="0" err="1"/>
              <a:t>unattended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home ( not </a:t>
            </a:r>
            <a:r>
              <a:rPr lang="fr-FR" dirty="0" err="1"/>
              <a:t>under</a:t>
            </a:r>
            <a:r>
              <a:rPr lang="fr-FR" dirty="0"/>
              <a:t> control)</a:t>
            </a:r>
          </a:p>
          <a:p>
            <a:pPr lvl="0"/>
            <a:r>
              <a:rPr lang="fr-FR" dirty="0"/>
              <a:t>parents </a:t>
            </a:r>
            <a:r>
              <a:rPr lang="fr-FR" dirty="0" err="1"/>
              <a:t>need</a:t>
            </a:r>
            <a:r>
              <a:rPr lang="fr-FR" dirty="0"/>
              <a:t> to supervise </a:t>
            </a:r>
            <a:r>
              <a:rPr lang="fr-FR" dirty="0" err="1"/>
              <a:t>their</a:t>
            </a:r>
            <a:r>
              <a:rPr lang="fr-FR" dirty="0"/>
              <a:t> kids in </a:t>
            </a:r>
            <a:r>
              <a:rPr lang="fr-FR" dirty="0" err="1"/>
              <a:t>dangerous</a:t>
            </a:r>
            <a:r>
              <a:rPr lang="fr-FR" dirty="0"/>
              <a:t> (</a:t>
            </a:r>
            <a:r>
              <a:rPr lang="fr-FR" dirty="0" err="1"/>
              <a:t>hazrdous</a:t>
            </a:r>
            <a:r>
              <a:rPr lang="fr-FR" dirty="0"/>
              <a:t>) parts of the house </a:t>
            </a:r>
            <a:r>
              <a:rPr lang="fr-FR" dirty="0" err="1"/>
              <a:t>namely</a:t>
            </a:r>
            <a:r>
              <a:rPr lang="fr-FR" dirty="0"/>
              <a:t> the </a:t>
            </a:r>
            <a:r>
              <a:rPr lang="fr-FR" dirty="0" err="1"/>
              <a:t>kitchen</a:t>
            </a:r>
            <a:r>
              <a:rPr lang="fr-FR" dirty="0"/>
              <a:t> and the </a:t>
            </a:r>
            <a:r>
              <a:rPr lang="fr-FR" dirty="0" err="1"/>
              <a:t>bathroom</a:t>
            </a:r>
            <a:endParaRPr lang="fr-FR" dirty="0"/>
          </a:p>
          <a:p>
            <a:pPr lvl="0"/>
            <a:r>
              <a:rPr lang="fr-FR" dirty="0" err="1"/>
              <a:t>prevention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better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cure </a:t>
            </a:r>
            <a:r>
              <a:rPr lang="fr-FR" dirty="0" err="1"/>
              <a:t>that’s</a:t>
            </a:r>
            <a:r>
              <a:rPr lang="fr-FR" dirty="0"/>
              <a:t> </a:t>
            </a:r>
            <a:r>
              <a:rPr lang="fr-FR" dirty="0" err="1"/>
              <a:t>why</a:t>
            </a:r>
            <a:r>
              <a:rPr lang="fr-FR" dirty="0"/>
              <a:t> parents </a:t>
            </a:r>
            <a:r>
              <a:rPr lang="fr-FR" dirty="0" err="1"/>
              <a:t>should</a:t>
            </a:r>
            <a:r>
              <a:rPr lang="fr-FR" dirty="0"/>
              <a:t> talk to </a:t>
            </a:r>
            <a:r>
              <a:rPr lang="fr-FR" dirty="0" err="1"/>
              <a:t>their</a:t>
            </a:r>
            <a:r>
              <a:rPr lang="fr-FR" dirty="0"/>
              <a:t> kids about the </a:t>
            </a:r>
            <a:r>
              <a:rPr lang="fr-FR" dirty="0" err="1"/>
              <a:t>risks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home </a:t>
            </a:r>
            <a:r>
              <a:rPr lang="fr-FR" dirty="0" err="1"/>
              <a:t>regularly</a:t>
            </a:r>
            <a:r>
              <a:rPr lang="fr-FR" dirty="0"/>
              <a:t> </a:t>
            </a:r>
          </a:p>
          <a:p>
            <a:pPr lvl="0"/>
            <a:r>
              <a:rPr lang="fr-FR" dirty="0"/>
              <a:t>parents must </a:t>
            </a:r>
            <a:r>
              <a:rPr lang="fr-FR" dirty="0" err="1"/>
              <a:t>keep</a:t>
            </a:r>
            <a:r>
              <a:rPr lang="fr-FR" dirty="0"/>
              <a:t> </a:t>
            </a:r>
            <a:r>
              <a:rPr lang="fr-FR" dirty="0" err="1"/>
              <a:t>medicines</a:t>
            </a:r>
            <a:r>
              <a:rPr lang="fr-FR" dirty="0"/>
              <a:t> , </a:t>
            </a:r>
            <a:r>
              <a:rPr lang="fr-FR" dirty="0" err="1"/>
              <a:t>detergents</a:t>
            </a:r>
            <a:r>
              <a:rPr lang="fr-FR" dirty="0"/>
              <a:t> , </a:t>
            </a:r>
            <a:r>
              <a:rPr lang="fr-FR" dirty="0" err="1"/>
              <a:t>cleaners</a:t>
            </a:r>
            <a:r>
              <a:rPr lang="fr-FR" dirty="0"/>
              <a:t> and </a:t>
            </a:r>
            <a:r>
              <a:rPr lang="fr-FR" dirty="0" err="1"/>
              <a:t>every</a:t>
            </a:r>
            <a:r>
              <a:rPr lang="fr-FR" dirty="0"/>
              <a:t> </a:t>
            </a:r>
            <a:r>
              <a:rPr lang="fr-FR" dirty="0" err="1"/>
              <a:t>risky</a:t>
            </a:r>
            <a:r>
              <a:rPr lang="fr-FR" dirty="0"/>
              <a:t> </a:t>
            </a:r>
            <a:r>
              <a:rPr lang="fr-FR" dirty="0" err="1"/>
              <a:t>thing</a:t>
            </a:r>
            <a:r>
              <a:rPr lang="fr-FR" dirty="0"/>
              <a:t> out of the </a:t>
            </a:r>
            <a:r>
              <a:rPr lang="fr-FR" dirty="0" err="1"/>
              <a:t>reach</a:t>
            </a:r>
            <a:r>
              <a:rPr lang="fr-FR" dirty="0"/>
              <a:t> of kids</a:t>
            </a:r>
          </a:p>
          <a:p>
            <a:r>
              <a:rPr lang="fr-FR" dirty="0" err="1"/>
              <a:t>never</a:t>
            </a:r>
            <a:r>
              <a:rPr lang="fr-FR" dirty="0"/>
              <a:t> let kids </a:t>
            </a:r>
            <a:r>
              <a:rPr lang="fr-FR" dirty="0" err="1"/>
              <a:t>alone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pets and </a:t>
            </a:r>
            <a:r>
              <a:rPr lang="fr-FR" dirty="0" err="1"/>
              <a:t>those</a:t>
            </a:r>
            <a:r>
              <a:rPr lang="fr-FR" dirty="0"/>
              <a:t> pets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well</a:t>
            </a:r>
            <a:r>
              <a:rPr lang="fr-FR" dirty="0"/>
              <a:t> -</a:t>
            </a:r>
            <a:r>
              <a:rPr lang="fr-FR" dirty="0" err="1"/>
              <a:t>cared</a:t>
            </a:r>
            <a:r>
              <a:rPr lang="fr-FR" dirty="0"/>
              <a:t> for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 FETHY LETAIEF </a:t>
            </a:r>
            <a:endParaRPr lang="fr-FR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Suggested</a:t>
            </a:r>
            <a:r>
              <a:rPr lang="fr-FR" dirty="0" smtClean="0"/>
              <a:t> </a:t>
            </a:r>
            <a:r>
              <a:rPr lang="fr-FR" dirty="0" err="1" smtClean="0"/>
              <a:t>topic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Write</a:t>
            </a:r>
            <a:r>
              <a:rPr lang="fr-FR" dirty="0"/>
              <a:t> a 12-line post in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talk about </a:t>
            </a:r>
            <a:r>
              <a:rPr lang="fr-FR" dirty="0" err="1"/>
              <a:t>ways</a:t>
            </a:r>
            <a:r>
              <a:rPr lang="fr-FR" dirty="0"/>
              <a:t> to have </a:t>
            </a:r>
            <a:r>
              <a:rPr lang="fr-FR" dirty="0" err="1"/>
              <a:t>stronger</a:t>
            </a:r>
            <a:r>
              <a:rPr lang="fr-FR" dirty="0"/>
              <a:t> </a:t>
            </a:r>
            <a:r>
              <a:rPr lang="fr-FR" dirty="0" err="1"/>
              <a:t>family</a:t>
            </a:r>
            <a:r>
              <a:rPr lang="fr-FR" dirty="0"/>
              <a:t> </a:t>
            </a:r>
            <a:r>
              <a:rPr lang="fr-FR" dirty="0" err="1"/>
              <a:t>relationships</a:t>
            </a:r>
            <a:r>
              <a:rPr lang="fr-FR" dirty="0"/>
              <a:t> and more </a:t>
            </a:r>
            <a:r>
              <a:rPr lang="fr-FR" dirty="0" err="1"/>
              <a:t>united</a:t>
            </a:r>
            <a:r>
              <a:rPr lang="fr-FR" dirty="0"/>
              <a:t> </a:t>
            </a:r>
            <a:r>
              <a:rPr lang="fr-FR" dirty="0" err="1"/>
              <a:t>families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MR FETHY LETAIEF </a:t>
            </a:r>
            <a:endParaRPr lang="fr-F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28604"/>
            <a:ext cx="9144000" cy="857256"/>
          </a:xfrm>
        </p:spPr>
        <p:txBody>
          <a:bodyPr>
            <a:noAutofit/>
          </a:bodyPr>
          <a:lstStyle/>
          <a:p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>
                <a:solidFill>
                  <a:srgbClr val="0070C0"/>
                </a:solidFill>
              </a:rPr>
              <a:t> </a:t>
            </a:r>
            <a:br>
              <a:rPr lang="fr-FR" sz="2000" dirty="0">
                <a:solidFill>
                  <a:srgbClr val="0070C0"/>
                </a:solidFill>
              </a:rPr>
            </a:b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table with the right 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preposition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to </a:t>
            </a:r>
            <a:r>
              <a:rPr lang="en-US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– in – up – about – of – on </a:t>
            </a:r>
            <a:r>
              <a:rPr 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– out </a:t>
            </a:r>
            <a:r>
              <a:rPr lang="en-US" sz="2000" b="1" dirty="0"/>
              <a:t/>
            </a:r>
            <a:br>
              <a:rPr lang="en-US" sz="2000" b="1" dirty="0"/>
            </a:br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550" y="1285860"/>
            <a:ext cx="8934450" cy="3362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7858148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bout 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858148" y="171448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29586" y="241672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929586" y="278605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929586" y="350043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929586" y="384548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929586" y="421481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14348" y="471488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the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sentences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above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box 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66748" y="513137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28596" y="513137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00034" y="5059932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parents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………………………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overspending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……………………….. </a:t>
            </a:r>
            <a:r>
              <a:rPr lang="fr-FR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money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hard-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earned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428860" y="500063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pprove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500826" y="500063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igure out  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00034" y="5711627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growing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teeangers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……………………….. and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families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………………………… 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getting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themselves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…………………………..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namely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becoming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…………………………… </a:t>
            </a:r>
            <a:r>
              <a:rPr lang="fr-F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drugs</a:t>
            </a:r>
            <a:r>
              <a:rPr lang="fr-F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672889" y="5702874"/>
            <a:ext cx="1756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fr-F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neak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214414" y="5988626"/>
            <a:ext cx="1756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fr-F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esult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815897" y="5988626"/>
            <a:ext cx="1756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trouble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857224" y="6215082"/>
            <a:ext cx="1756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fr-F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ddicted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357422" y="14285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Prepositional</a:t>
            </a:r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verbs</a:t>
            </a:r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6105556" y="214290"/>
            <a:ext cx="2895600" cy="365125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 FETHY LETAIEF 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582594"/>
          </a:xfrm>
        </p:spPr>
        <p:txBody>
          <a:bodyPr>
            <a:noAutofit/>
          </a:bodyPr>
          <a:lstStyle/>
          <a:p>
            <a:r>
              <a:rPr lang="fr-FR" sz="3600" dirty="0" smtClean="0"/>
              <a:t>Module 1 Lexis  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4929190" y="2285992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" name="Espace réservé du contenu 17"/>
          <p:cNvGraphicFramePr>
            <a:graphicFrameLocks noGrp="1"/>
          </p:cNvGraphicFramePr>
          <p:nvPr>
            <p:ph idx="1"/>
          </p:nvPr>
        </p:nvGraphicFramePr>
        <p:xfrm>
          <a:off x="457200" y="811536"/>
          <a:ext cx="775813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9069"/>
                <a:gridCol w="3879069"/>
              </a:tblGrid>
              <a:tr h="34320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</a:t>
                      </a:r>
                      <a:endParaRPr lang="fr-FR" dirty="0"/>
                    </a:p>
                  </a:txBody>
                  <a:tcPr/>
                </a:tc>
              </a:tr>
              <a:tr h="2917205">
                <a:tc>
                  <a:txBody>
                    <a:bodyPr/>
                    <a:lstStyle/>
                    <a:p>
                      <a:r>
                        <a:rPr lang="fr-FR" dirty="0" smtClean="0"/>
                        <a:t>Set</a:t>
                      </a:r>
                      <a:r>
                        <a:rPr lang="fr-FR" baseline="0" dirty="0" smtClean="0"/>
                        <a:t> down / break / respect </a:t>
                      </a:r>
                    </a:p>
                    <a:p>
                      <a:r>
                        <a:rPr lang="fr-FR" baseline="0" dirty="0" err="1" smtClean="0"/>
                        <a:t>Reduce</a:t>
                      </a:r>
                      <a:r>
                        <a:rPr lang="fr-FR" baseline="0" dirty="0" smtClean="0"/>
                        <a:t> / </a:t>
                      </a:r>
                      <a:r>
                        <a:rPr lang="fr-FR" baseline="0" dirty="0" err="1" smtClean="0"/>
                        <a:t>increase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r>
                        <a:rPr lang="fr-FR" baseline="0" dirty="0" err="1" smtClean="0"/>
                        <a:t>Packed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r>
                        <a:rPr lang="fr-FR" baseline="0" dirty="0" err="1" smtClean="0"/>
                        <a:t>Get</a:t>
                      </a:r>
                      <a:r>
                        <a:rPr lang="fr-FR" baseline="0" dirty="0" smtClean="0"/>
                        <a:t> / </a:t>
                      </a:r>
                      <a:r>
                        <a:rPr lang="fr-FR" baseline="0" dirty="0" err="1" smtClean="0"/>
                        <a:t>obtain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r>
                        <a:rPr lang="fr-FR" baseline="0" dirty="0" err="1" smtClean="0"/>
                        <a:t>Purchase</a:t>
                      </a:r>
                      <a:r>
                        <a:rPr lang="fr-FR" baseline="0" dirty="0" smtClean="0"/>
                        <a:t> / </a:t>
                      </a:r>
                      <a:r>
                        <a:rPr lang="fr-FR" baseline="0" dirty="0" err="1" smtClean="0"/>
                        <a:t>buy</a:t>
                      </a:r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Extra </a:t>
                      </a:r>
                    </a:p>
                    <a:p>
                      <a:r>
                        <a:rPr lang="fr-FR" baseline="0" dirty="0" err="1" smtClean="0"/>
                        <a:t>Nuclear</a:t>
                      </a:r>
                      <a:r>
                        <a:rPr lang="fr-FR" baseline="0" dirty="0" smtClean="0"/>
                        <a:t> / </a:t>
                      </a:r>
                      <a:r>
                        <a:rPr lang="fr-FR" baseline="0" dirty="0" err="1" smtClean="0"/>
                        <a:t>extended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r>
                        <a:rPr lang="fr-FR" baseline="0" dirty="0" smtClean="0"/>
                        <a:t>Rock / move </a:t>
                      </a:r>
                      <a:r>
                        <a:rPr lang="fr-FR" baseline="0" dirty="0" err="1" smtClean="0"/>
                        <a:t>gently</a:t>
                      </a:r>
                      <a:r>
                        <a:rPr lang="fr-FR" baseline="0" dirty="0" smtClean="0"/>
                        <a:t> and </a:t>
                      </a:r>
                      <a:r>
                        <a:rPr lang="fr-FR" baseline="0" dirty="0" err="1" smtClean="0"/>
                        <a:t>sofltly</a:t>
                      </a:r>
                      <a:endParaRPr lang="fr-FR" baseline="0" dirty="0" smtClean="0"/>
                    </a:p>
                    <a:p>
                      <a:r>
                        <a:rPr lang="fr-FR" baseline="0" dirty="0" err="1" smtClean="0"/>
                        <a:t>Obstinate</a:t>
                      </a:r>
                      <a:r>
                        <a:rPr lang="fr-FR" baseline="0" dirty="0" smtClean="0"/>
                        <a:t> / </a:t>
                      </a:r>
                      <a:r>
                        <a:rPr lang="fr-FR" baseline="0" dirty="0" err="1" smtClean="0"/>
                        <a:t>disobedient</a:t>
                      </a:r>
                      <a:r>
                        <a:rPr lang="fr-FR" baseline="0" dirty="0" smtClean="0"/>
                        <a:t>   </a:t>
                      </a:r>
                    </a:p>
                    <a:p>
                      <a:r>
                        <a:rPr lang="fr-FR" baseline="0" dirty="0" err="1" smtClean="0"/>
                        <a:t>Lenient</a:t>
                      </a:r>
                      <a:r>
                        <a:rPr lang="fr-FR" baseline="0" dirty="0" smtClean="0"/>
                        <a:t> = </a:t>
                      </a:r>
                      <a:r>
                        <a:rPr lang="fr-FR" baseline="0" dirty="0" err="1" smtClean="0"/>
                        <a:t>permessive</a:t>
                      </a:r>
                      <a:r>
                        <a:rPr lang="fr-FR" baseline="0" dirty="0" smtClean="0"/>
                        <a:t> ≠ conservative = </a:t>
                      </a:r>
                      <a:r>
                        <a:rPr lang="fr-FR" baseline="0" dirty="0" err="1" smtClean="0"/>
                        <a:t>severe</a:t>
                      </a:r>
                      <a:endParaRPr lang="fr-FR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sweets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from</a:t>
                      </a:r>
                      <a:r>
                        <a:rPr lang="fr-FR" dirty="0" smtClean="0"/>
                        <a:t> the kiosk </a:t>
                      </a:r>
                    </a:p>
                    <a:p>
                      <a:r>
                        <a:rPr lang="fr-FR" dirty="0" err="1" smtClean="0"/>
                        <a:t>pocket</a:t>
                      </a:r>
                      <a:r>
                        <a:rPr lang="fr-FR" dirty="0" smtClean="0"/>
                        <a:t> money </a:t>
                      </a:r>
                    </a:p>
                    <a:p>
                      <a:r>
                        <a:rPr lang="fr-FR" dirty="0" smtClean="0"/>
                        <a:t>a good mark </a:t>
                      </a:r>
                    </a:p>
                    <a:p>
                      <a:r>
                        <a:rPr lang="fr-FR" dirty="0" err="1" smtClean="0"/>
                        <a:t>family</a:t>
                      </a:r>
                      <a:r>
                        <a:rPr lang="fr-FR" dirty="0" smtClean="0"/>
                        <a:t> </a:t>
                      </a:r>
                    </a:p>
                    <a:p>
                      <a:r>
                        <a:rPr lang="fr-FR" dirty="0" smtClean="0"/>
                        <a:t>teenagers</a:t>
                      </a:r>
                    </a:p>
                    <a:p>
                      <a:r>
                        <a:rPr lang="fr-FR" dirty="0" smtClean="0"/>
                        <a:t>a </a:t>
                      </a:r>
                      <a:r>
                        <a:rPr lang="fr-FR" dirty="0" err="1" smtClean="0"/>
                        <a:t>diploma</a:t>
                      </a:r>
                      <a:r>
                        <a:rPr lang="fr-FR" dirty="0" smtClean="0"/>
                        <a:t> </a:t>
                      </a:r>
                    </a:p>
                    <a:p>
                      <a:r>
                        <a:rPr lang="fr-FR" dirty="0" smtClean="0"/>
                        <a:t>the baby </a:t>
                      </a:r>
                    </a:p>
                    <a:p>
                      <a:r>
                        <a:rPr lang="fr-FR" dirty="0" smtClean="0"/>
                        <a:t>the </a:t>
                      </a:r>
                      <a:r>
                        <a:rPr lang="fr-FR" dirty="0" err="1" smtClean="0"/>
                        <a:t>rules</a:t>
                      </a:r>
                      <a:r>
                        <a:rPr lang="fr-FR" dirty="0" smtClean="0"/>
                        <a:t> </a:t>
                      </a:r>
                    </a:p>
                    <a:p>
                      <a:r>
                        <a:rPr lang="fr-FR" dirty="0" smtClean="0"/>
                        <a:t>lunch </a:t>
                      </a:r>
                    </a:p>
                    <a:p>
                      <a:r>
                        <a:rPr lang="fr-FR" dirty="0" smtClean="0"/>
                        <a:t>parents</a:t>
                      </a:r>
                    </a:p>
                    <a:p>
                      <a:r>
                        <a:rPr lang="fr-FR" dirty="0" err="1" smtClean="0"/>
                        <a:t>allowance</a:t>
                      </a:r>
                      <a:r>
                        <a:rPr lang="fr-FR" dirty="0" smtClean="0"/>
                        <a:t> </a:t>
                      </a:r>
                    </a:p>
                    <a:p>
                      <a:endParaRPr lang="fr-FR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500034" y="4500570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down / break /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the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429124" y="4500570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allowance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pocket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money  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00034" y="4876396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Packed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lunch 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429124" y="4876396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allowance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a good mark / a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diploma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00034" y="5305024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Purchase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sweets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kiosk   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429124" y="5305024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pocket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money  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00034" y="5733652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Nuclear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429124" y="5733652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 the baby  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85786" y="416462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Match a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words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from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A to alternatives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from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B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that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complete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accent1">
                    <a:lumMod val="75000"/>
                  </a:schemeClr>
                </a:solidFill>
              </a:rPr>
              <a:t>them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00034" y="6162280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Obstinate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teenagers  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429124" y="6162280"/>
            <a:ext cx="37862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Permessive</a:t>
            </a:r>
            <a:r>
              <a:rPr lang="fr-FR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parents</a:t>
            </a:r>
            <a:endParaRPr lang="fr-FR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1"/>
          </p:nvPr>
        </p:nvSpPr>
        <p:spPr>
          <a:xfrm>
            <a:off x="6248432" y="285728"/>
            <a:ext cx="2895600" cy="365125"/>
          </a:xfrm>
        </p:spPr>
        <p:txBody>
          <a:bodyPr/>
          <a:lstStyle/>
          <a:p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 FETHY LETAIEF 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30" grpId="0"/>
      <p:bldP spid="31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32" y="1285860"/>
            <a:ext cx="8543956" cy="464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3071802" y="200024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Supportive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22859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fight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071802" y="257174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divorced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71604" y="285749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excitement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71802" y="285749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Exciting</a:t>
            </a:r>
            <a:r>
              <a:rPr lang="fr-FR" b="1" dirty="0" smtClean="0">
                <a:solidFill>
                  <a:srgbClr val="FF0000"/>
                </a:solidFill>
              </a:rPr>
              <a:t>/</a:t>
            </a:r>
            <a:r>
              <a:rPr lang="fr-FR" b="1" dirty="0" err="1" smtClean="0">
                <a:solidFill>
                  <a:srgbClr val="FF0000"/>
                </a:solidFill>
              </a:rPr>
              <a:t>ed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705088" y="3202544"/>
            <a:ext cx="1938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Embarrassing</a:t>
            </a:r>
            <a:r>
              <a:rPr lang="fr-FR" b="1" dirty="0" smtClean="0">
                <a:solidFill>
                  <a:srgbClr val="FF0000"/>
                </a:solidFill>
              </a:rPr>
              <a:t>/</a:t>
            </a:r>
            <a:r>
              <a:rPr lang="fr-FR" b="1" dirty="0" err="1" smtClean="0">
                <a:solidFill>
                  <a:srgbClr val="FF0000"/>
                </a:solidFill>
              </a:rPr>
              <a:t>ed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500166" y="3488296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overspending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919402" y="3488296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overspending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428728" y="3714752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Isolation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847964" y="3714752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Isolated</a:t>
            </a:r>
            <a:r>
              <a:rPr lang="fr-FR" b="1" dirty="0" smtClean="0">
                <a:solidFill>
                  <a:srgbClr val="FF0000"/>
                </a:solidFill>
              </a:rPr>
              <a:t>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500166" y="3988362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infection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847964" y="4000504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Infected</a:t>
            </a:r>
            <a:r>
              <a:rPr lang="fr-FR" b="1" dirty="0" smtClean="0">
                <a:solidFill>
                  <a:srgbClr val="FF0000"/>
                </a:solidFill>
              </a:rPr>
              <a:t>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47964" y="4286256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Lovely</a:t>
            </a:r>
            <a:r>
              <a:rPr lang="fr-FR" b="1" dirty="0" smtClean="0">
                <a:solidFill>
                  <a:srgbClr val="FF0000"/>
                </a:solidFill>
              </a:rPr>
              <a:t> / </a:t>
            </a:r>
            <a:r>
              <a:rPr lang="fr-FR" b="1" dirty="0" err="1" smtClean="0">
                <a:solidFill>
                  <a:srgbClr val="FF0000"/>
                </a:solidFill>
              </a:rPr>
              <a:t>loving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571604" y="4559866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performance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571604" y="4845618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appearance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847964" y="5131370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obedient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429256" y="2000240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wisdom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848492" y="2357430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miserable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419732" y="2571744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orphanage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848492" y="2928934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demanding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276856" y="3143248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Savings</a:t>
            </a:r>
            <a:r>
              <a:rPr lang="fr-FR" b="1" dirty="0" smtClean="0">
                <a:solidFill>
                  <a:srgbClr val="FF0000"/>
                </a:solidFill>
              </a:rPr>
              <a:t>/</a:t>
            </a:r>
            <a:r>
              <a:rPr lang="fr-FR" b="1" dirty="0" err="1" smtClean="0">
                <a:solidFill>
                  <a:srgbClr val="FF0000"/>
                </a:solidFill>
              </a:rPr>
              <a:t>safety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919930" y="3143248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Saved</a:t>
            </a:r>
            <a:r>
              <a:rPr lang="fr-FR" b="1" dirty="0" smtClean="0">
                <a:solidFill>
                  <a:srgbClr val="FF0000"/>
                </a:solidFill>
              </a:rPr>
              <a:t> /</a:t>
            </a:r>
            <a:r>
              <a:rPr lang="fr-FR" b="1" dirty="0" err="1" smtClean="0">
                <a:solidFill>
                  <a:srgbClr val="FF0000"/>
                </a:solidFill>
              </a:rPr>
              <a:t>safe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786578" y="3429000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Addicted</a:t>
            </a:r>
            <a:r>
              <a:rPr lang="fr-FR" b="1" dirty="0" smtClean="0">
                <a:solidFill>
                  <a:srgbClr val="FF0000"/>
                </a:solidFill>
              </a:rPr>
              <a:t>/ive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858016" y="3714752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hazardous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348162" y="3988362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Survive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858016" y="4286256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Pleased</a:t>
            </a:r>
            <a:r>
              <a:rPr lang="fr-FR" b="1" dirty="0" smtClean="0">
                <a:solidFill>
                  <a:srgbClr val="FF0000"/>
                </a:solidFill>
              </a:rPr>
              <a:t>/</a:t>
            </a:r>
            <a:r>
              <a:rPr lang="fr-FR" b="1" dirty="0" err="1" smtClean="0">
                <a:solidFill>
                  <a:srgbClr val="FF0000"/>
                </a:solidFill>
              </a:rPr>
              <a:t>ant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429256" y="4572008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Participation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357818" y="4845618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understanding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010416" y="5131370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chained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848492" y="4857760"/>
            <a:ext cx="158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understanding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7" name="Espace réservé du pied de page 36"/>
          <p:cNvSpPr>
            <a:spLocks noGrp="1"/>
          </p:cNvSpPr>
          <p:nvPr>
            <p:ph type="ftr" sz="quarter" idx="11"/>
          </p:nvPr>
        </p:nvSpPr>
        <p:spPr>
          <a:xfrm>
            <a:off x="3124200" y="5929330"/>
            <a:ext cx="2895600" cy="365125"/>
          </a:xfrm>
        </p:spPr>
        <p:txBody>
          <a:bodyPr/>
          <a:lstStyle/>
          <a:p>
            <a:r>
              <a:rPr lang="fr-FR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 FETHY LETAIEF </a:t>
            </a:r>
            <a:endParaRPr lang="fr-FR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2922" y="428604"/>
            <a:ext cx="846392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28596" y="4786322"/>
            <a:ext cx="8286808" cy="1714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643306" y="1538278"/>
            <a:ext cx="714380" cy="46196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357950" y="1571612"/>
            <a:ext cx="714380" cy="46196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429520" y="2214554"/>
            <a:ext cx="857256" cy="46196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4214810" y="2752724"/>
            <a:ext cx="1000132" cy="46196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2643174" y="3395666"/>
            <a:ext cx="714380" cy="46196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072066" y="3429000"/>
            <a:ext cx="714380" cy="46196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28596" y="4988494"/>
            <a:ext cx="321471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To </a:t>
            </a:r>
            <a:r>
              <a:rPr lang="fr-FR" b="1" dirty="0" err="1" smtClean="0">
                <a:solidFill>
                  <a:srgbClr val="FF0000"/>
                </a:solidFill>
              </a:rPr>
              <a:t>fight</a:t>
            </a:r>
            <a:r>
              <a:rPr lang="fr-FR" b="1" dirty="0" smtClean="0">
                <a:solidFill>
                  <a:srgbClr val="FF0000"/>
                </a:solidFill>
              </a:rPr>
              <a:t> = to </a:t>
            </a:r>
            <a:r>
              <a:rPr lang="fr-FR" b="1" dirty="0" err="1" smtClean="0">
                <a:solidFill>
                  <a:srgbClr val="FF0000"/>
                </a:solidFill>
              </a:rPr>
              <a:t>quarrel</a:t>
            </a:r>
            <a:r>
              <a:rPr lang="fr-FR" b="1" dirty="0" smtClean="0">
                <a:solidFill>
                  <a:srgbClr val="FF0000"/>
                </a:solidFill>
              </a:rPr>
              <a:t> = to argue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28596" y="5568751"/>
            <a:ext cx="321471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More + THAN </a:t>
            </a:r>
          </a:p>
          <a:p>
            <a:r>
              <a:rPr lang="fr-FR" b="1" dirty="0" err="1" smtClean="0">
                <a:solidFill>
                  <a:srgbClr val="FF0000"/>
                </a:solidFill>
              </a:rPr>
              <a:t>Many</a:t>
            </a:r>
            <a:r>
              <a:rPr lang="fr-FR" b="1" dirty="0" smtClean="0">
                <a:solidFill>
                  <a:srgbClr val="FF0000"/>
                </a:solidFill>
              </a:rPr>
              <a:t>+ plural </a:t>
            </a:r>
            <a:r>
              <a:rPr lang="fr-FR" b="1" dirty="0" err="1" smtClean="0">
                <a:solidFill>
                  <a:srgbClr val="FF0000"/>
                </a:solidFill>
              </a:rPr>
              <a:t>noun</a:t>
            </a:r>
            <a:r>
              <a:rPr lang="fr-FR" b="1" dirty="0" smtClean="0">
                <a:solidFill>
                  <a:srgbClr val="FF0000"/>
                </a:solidFill>
              </a:rPr>
              <a:t>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500562" y="4929198"/>
            <a:ext cx="392909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Parallelism</a:t>
            </a:r>
            <a:r>
              <a:rPr lang="fr-FR" b="1" dirty="0" smtClean="0">
                <a:solidFill>
                  <a:srgbClr val="FF0000"/>
                </a:solidFill>
              </a:rPr>
              <a:t> : </a:t>
            </a:r>
            <a:r>
              <a:rPr lang="fr-FR" b="1" dirty="0" err="1" smtClean="0">
                <a:solidFill>
                  <a:srgbClr val="FF0000"/>
                </a:solidFill>
              </a:rPr>
              <a:t>adj</a:t>
            </a:r>
            <a:r>
              <a:rPr lang="fr-FR" b="1" dirty="0" smtClean="0">
                <a:solidFill>
                  <a:srgbClr val="FF0000"/>
                </a:solidFill>
              </a:rPr>
              <a:t> and </a:t>
            </a:r>
            <a:r>
              <a:rPr lang="fr-FR" b="1" dirty="0" err="1" smtClean="0">
                <a:solidFill>
                  <a:srgbClr val="FF0000"/>
                </a:solidFill>
              </a:rPr>
              <a:t>adj</a:t>
            </a:r>
            <a:r>
              <a:rPr lang="fr-FR" b="1" dirty="0" smtClean="0">
                <a:solidFill>
                  <a:srgbClr val="FF0000"/>
                </a:solidFill>
              </a:rPr>
              <a:t> / </a:t>
            </a:r>
            <a:r>
              <a:rPr lang="fr-FR" b="1" dirty="0" err="1" smtClean="0">
                <a:solidFill>
                  <a:srgbClr val="FF0000"/>
                </a:solidFill>
              </a:rPr>
              <a:t>noun</a:t>
            </a:r>
            <a:r>
              <a:rPr lang="fr-FR" b="1" dirty="0" smtClean="0">
                <a:solidFill>
                  <a:srgbClr val="FF0000"/>
                </a:solidFill>
              </a:rPr>
              <a:t> and </a:t>
            </a:r>
            <a:r>
              <a:rPr lang="fr-FR" b="1" dirty="0" err="1" smtClean="0">
                <a:solidFill>
                  <a:srgbClr val="FF0000"/>
                </a:solidFill>
              </a:rPr>
              <a:t>noun</a:t>
            </a:r>
            <a:r>
              <a:rPr lang="fr-FR" b="1" dirty="0" smtClean="0">
                <a:solidFill>
                  <a:srgbClr val="FF0000"/>
                </a:solidFill>
              </a:rPr>
              <a:t> / </a:t>
            </a:r>
            <a:r>
              <a:rPr lang="fr-FR" b="1" dirty="0" err="1" smtClean="0">
                <a:solidFill>
                  <a:srgbClr val="FF0000"/>
                </a:solidFill>
              </a:rPr>
              <a:t>adverb</a:t>
            </a:r>
            <a:r>
              <a:rPr lang="fr-FR" b="1" dirty="0" smtClean="0">
                <a:solidFill>
                  <a:srgbClr val="FF0000"/>
                </a:solidFill>
              </a:rPr>
              <a:t> and </a:t>
            </a:r>
            <a:r>
              <a:rPr lang="fr-FR" b="1" dirty="0" err="1" smtClean="0">
                <a:solidFill>
                  <a:srgbClr val="FF0000"/>
                </a:solidFill>
              </a:rPr>
              <a:t>adverb</a:t>
            </a:r>
            <a:r>
              <a:rPr lang="fr-FR" b="1" dirty="0" smtClean="0">
                <a:solidFill>
                  <a:srgbClr val="FF0000"/>
                </a:solidFill>
              </a:rPr>
              <a:t>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429124" y="5845750"/>
            <a:ext cx="400052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Used</a:t>
            </a:r>
            <a:r>
              <a:rPr lang="fr-FR" b="1" dirty="0" smtClean="0">
                <a:solidFill>
                  <a:srgbClr val="FF0000"/>
                </a:solidFill>
              </a:rPr>
              <a:t> to + </a:t>
            </a:r>
            <a:r>
              <a:rPr lang="fr-FR" b="1" dirty="0" err="1" smtClean="0">
                <a:solidFill>
                  <a:srgbClr val="FF0000"/>
                </a:solidFill>
              </a:rPr>
              <a:t>bare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inf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 habit in the </a:t>
            </a:r>
            <a:r>
              <a:rPr lang="fr-FR" b="1" dirty="0" err="1" smtClean="0">
                <a:solidFill>
                  <a:srgbClr val="FF0000"/>
                </a:solidFill>
                <a:sym typeface="Wingdings" pitchFamily="2" charset="2"/>
              </a:rPr>
              <a:t>past</a:t>
            </a:r>
            <a:r>
              <a:rPr lang="fr-FR" b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 FETHY LETAIEF </a:t>
            </a:r>
            <a:endParaRPr lang="fr-FR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1" animBg="1"/>
      <p:bldP spid="8" grpId="1" animBg="1"/>
      <p:bldP spid="9" grpId="1" animBg="1"/>
      <p:bldP spid="10" grpId="1" animBg="1"/>
      <p:bldP spid="11" grpId="1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320" y="285729"/>
            <a:ext cx="915131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2500298" y="371475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071934" y="371475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643570" y="371475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B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358082" y="371475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A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1472" y="4324657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rgbClr val="FF0000"/>
                </a:solidFill>
              </a:rPr>
              <a:t>Want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smtClean="0">
                <a:solidFill>
                  <a:srgbClr val="FF0000"/>
                </a:solidFill>
              </a:rPr>
              <a:t>  / Manage /Plan /</a:t>
            </a:r>
            <a:r>
              <a:rPr lang="fr-FR" sz="2400" b="1" dirty="0" err="1" smtClean="0">
                <a:solidFill>
                  <a:srgbClr val="FF0000"/>
                </a:solidFill>
              </a:rPr>
              <a:t>expect</a:t>
            </a:r>
            <a:r>
              <a:rPr lang="fr-FR" sz="2400" b="1" dirty="0" smtClean="0">
                <a:solidFill>
                  <a:srgbClr val="FF0000"/>
                </a:solidFill>
              </a:rPr>
              <a:t> /promise /</a:t>
            </a:r>
            <a:r>
              <a:rPr lang="fr-FR" sz="2400" b="1" dirty="0" err="1" smtClean="0">
                <a:solidFill>
                  <a:srgbClr val="FF0000"/>
                </a:solidFill>
              </a:rPr>
              <a:t>allow</a:t>
            </a:r>
            <a:r>
              <a:rPr lang="fr-FR" sz="2400" b="1" dirty="0" smtClean="0">
                <a:solidFill>
                  <a:srgbClr val="FF0000"/>
                </a:solidFill>
              </a:rPr>
              <a:t> + to do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71472" y="4681847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rgbClr val="FF0000"/>
                </a:solidFill>
              </a:rPr>
              <a:t>Modals</a:t>
            </a:r>
            <a:r>
              <a:rPr lang="fr-FR" sz="2400" b="1" dirty="0" smtClean="0">
                <a:solidFill>
                  <a:srgbClr val="FF0000"/>
                </a:solidFill>
              </a:rPr>
              <a:t> (  must , </a:t>
            </a:r>
            <a:r>
              <a:rPr lang="fr-FR" sz="2400" b="1" dirty="0" err="1" smtClean="0">
                <a:solidFill>
                  <a:srgbClr val="FF0000"/>
                </a:solidFill>
              </a:rPr>
              <a:t>can</a:t>
            </a:r>
            <a:r>
              <a:rPr lang="fr-FR" sz="2400" b="1" dirty="0" smtClean="0">
                <a:solidFill>
                  <a:srgbClr val="FF0000"/>
                </a:solidFill>
              </a:rPr>
              <a:t> , </a:t>
            </a:r>
            <a:r>
              <a:rPr lang="fr-FR" sz="2400" b="1" dirty="0" err="1" smtClean="0">
                <a:solidFill>
                  <a:srgbClr val="FF0000"/>
                </a:solidFill>
              </a:rPr>
              <a:t>may</a:t>
            </a:r>
            <a:r>
              <a:rPr lang="fr-FR" sz="2400" b="1" dirty="0" smtClean="0">
                <a:solidFill>
                  <a:srgbClr val="FF0000"/>
                </a:solidFill>
              </a:rPr>
              <a:t> , </a:t>
            </a:r>
            <a:r>
              <a:rPr lang="fr-FR" sz="2400" b="1" dirty="0" err="1" smtClean="0">
                <a:solidFill>
                  <a:srgbClr val="FF0000"/>
                </a:solidFill>
              </a:rPr>
              <a:t>might</a:t>
            </a:r>
            <a:r>
              <a:rPr lang="fr-FR" sz="2400" b="1" dirty="0" smtClean="0">
                <a:solidFill>
                  <a:srgbClr val="FF0000"/>
                </a:solidFill>
              </a:rPr>
              <a:t> , </a:t>
            </a:r>
            <a:r>
              <a:rPr lang="fr-FR" sz="2400" b="1" dirty="0" err="1" smtClean="0">
                <a:solidFill>
                  <a:srgbClr val="FF0000"/>
                </a:solidFill>
              </a:rPr>
              <a:t>should</a:t>
            </a:r>
            <a:r>
              <a:rPr lang="fr-FR" sz="2400" b="1" dirty="0" smtClean="0">
                <a:solidFill>
                  <a:srgbClr val="FF0000"/>
                </a:solidFill>
              </a:rPr>
              <a:t> , </a:t>
            </a:r>
            <a:r>
              <a:rPr lang="fr-FR" sz="2400" b="1" dirty="0" err="1" smtClean="0">
                <a:solidFill>
                  <a:srgbClr val="FF0000"/>
                </a:solidFill>
              </a:rPr>
              <a:t>could</a:t>
            </a:r>
            <a:r>
              <a:rPr lang="fr-FR" sz="2400" b="1" dirty="0" smtClean="0">
                <a:solidFill>
                  <a:srgbClr val="FF0000"/>
                </a:solidFill>
              </a:rPr>
              <a:t> )  +  do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71472" y="5110475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Let   +  do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71472" y="5539103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help   +  do / to do 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 FETHY LETAIEF 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183685" y="571480"/>
            <a:ext cx="8817472" cy="409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6929454" y="235743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help 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28860" y="2395831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solidFill>
                  <a:schemeClr val="bg1"/>
                </a:solidFill>
              </a:rPr>
              <a:t>a</a:t>
            </a:r>
            <a:r>
              <a:rPr lang="fr-FR" sz="2400" b="1" dirty="0" err="1" smtClean="0">
                <a:solidFill>
                  <a:schemeClr val="bg1"/>
                </a:solidFill>
              </a:rPr>
              <a:t>fter</a:t>
            </a:r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86314" y="2967335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chemeClr val="bg1"/>
                </a:solidFill>
              </a:rPr>
              <a:t>others</a:t>
            </a:r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14414" y="357187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chemeClr val="bg1"/>
                </a:solidFill>
              </a:rPr>
              <a:t>easiest</a:t>
            </a:r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72198" y="357187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chemeClr val="bg1"/>
                </a:solidFill>
              </a:rPr>
              <a:t>ironing</a:t>
            </a:r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14414" y="414338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chemeClr val="bg1"/>
                </a:solidFill>
              </a:rPr>
              <a:t>think</a:t>
            </a:r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 FETHY LETAIEF </a:t>
            </a:r>
            <a:endParaRPr lang="fr-FR" b="1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785818"/>
          </a:xfrm>
        </p:spPr>
        <p:txBody>
          <a:bodyPr>
            <a:normAutofit/>
          </a:bodyPr>
          <a:lstStyle/>
          <a:p>
            <a:r>
              <a:rPr lang="fr-FR" sz="1800" b="1" dirty="0" err="1" smtClean="0">
                <a:solidFill>
                  <a:srgbClr val="0070C0"/>
                </a:solidFill>
              </a:rPr>
              <a:t>Useful</a:t>
            </a:r>
            <a:r>
              <a:rPr lang="fr-FR" sz="1800" b="1" dirty="0" smtClean="0">
                <a:solidFill>
                  <a:srgbClr val="0070C0"/>
                </a:solidFill>
              </a:rPr>
              <a:t> </a:t>
            </a:r>
            <a:r>
              <a:rPr lang="fr-FR" sz="1800" b="1" dirty="0" err="1" smtClean="0">
                <a:solidFill>
                  <a:srgbClr val="0070C0"/>
                </a:solidFill>
              </a:rPr>
              <a:t>ideas</a:t>
            </a:r>
            <a:r>
              <a:rPr lang="fr-FR" sz="1800" b="1" dirty="0" smtClean="0">
                <a:solidFill>
                  <a:srgbClr val="0070C0"/>
                </a:solidFill>
              </a:rPr>
              <a:t> for </a:t>
            </a:r>
            <a:r>
              <a:rPr lang="fr-FR" sz="1800" b="1" dirty="0" err="1" smtClean="0">
                <a:solidFill>
                  <a:srgbClr val="0070C0"/>
                </a:solidFill>
              </a:rPr>
              <a:t>writing</a:t>
            </a:r>
            <a:r>
              <a:rPr lang="fr-FR" sz="1800" b="1" dirty="0" smtClean="0">
                <a:solidFill>
                  <a:srgbClr val="0070C0"/>
                </a:solidFill>
              </a:rPr>
              <a:t> </a:t>
            </a:r>
            <a:endParaRPr lang="fr-FR" sz="1800" b="1" dirty="0">
              <a:solidFill>
                <a:srgbClr val="0070C0"/>
              </a:solidFill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214282" y="500042"/>
          <a:ext cx="8715436" cy="6289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  <a:gridCol w="4357718"/>
              </a:tblGrid>
              <a:tr h="407190">
                <a:tc>
                  <a:txBody>
                    <a:bodyPr/>
                    <a:lstStyle/>
                    <a:p>
                      <a:r>
                        <a:rPr lang="fr-FR" sz="2000" b="1" dirty="0" err="1" smtClean="0"/>
                        <a:t>Advice</a:t>
                      </a:r>
                      <a:r>
                        <a:rPr lang="fr-FR" sz="2000" b="1" dirty="0" smtClean="0"/>
                        <a:t> to teenagers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err="1" smtClean="0"/>
                        <a:t>Advice</a:t>
                      </a:r>
                      <a:r>
                        <a:rPr lang="fr-FR" sz="2000" b="1" baseline="0" dirty="0" smtClean="0"/>
                        <a:t> to parents </a:t>
                      </a:r>
                      <a:endParaRPr lang="fr-FR" sz="2000" b="1" dirty="0"/>
                    </a:p>
                  </a:txBody>
                  <a:tcPr/>
                </a:tc>
              </a:tr>
              <a:tr h="5522164">
                <a:tc>
                  <a:txBody>
                    <a:bodyPr/>
                    <a:lstStyle/>
                    <a:p>
                      <a:pPr lvl="0" rtl="0">
                        <a:buFont typeface="Wingdings" pitchFamily="2" charset="2"/>
                        <a:buChar char="ü"/>
                      </a:pP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show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grown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up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reliable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talk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calmely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respectfully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strengthen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relationship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by sharing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roles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show how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responsible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demanding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more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explain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life has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changed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change of attitude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proud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by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well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school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coopertaive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show how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supportive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shouting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arguing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useless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maya dd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mud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things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worse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ought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good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listeners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opportunity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talk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out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closer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ease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comfortable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show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affection and care and stand by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their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troubles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cover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their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expenses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reasonably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equal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their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peers</a:t>
                      </a:r>
                      <a:endParaRPr lang="fr-F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don’t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misunderstood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neglected</a:t>
                      </a:r>
                      <a:endParaRPr lang="fr-F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assign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tasks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roles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essential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members</a:t>
                      </a:r>
                      <a:endParaRPr lang="fr-F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violence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not the right solution ,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it’s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better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things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 FETHY LETAIEF 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630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2047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Pocket money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Sharing </a:t>
                      </a:r>
                      <a:r>
                        <a:rPr lang="fr-FR" sz="2000" b="1" dirty="0" err="1" smtClean="0"/>
                        <a:t>with</a:t>
                      </a:r>
                      <a:r>
                        <a:rPr lang="fr-FR" sz="2000" b="1" dirty="0" smtClean="0"/>
                        <a:t> the </a:t>
                      </a:r>
                      <a:r>
                        <a:rPr lang="fr-FR" sz="2000" b="1" dirty="0" err="1" smtClean="0"/>
                        <a:t>housework</a:t>
                      </a:r>
                      <a:r>
                        <a:rPr lang="fr-FR" sz="2000" b="1" dirty="0" smtClean="0"/>
                        <a:t> </a:t>
                      </a:r>
                      <a:endParaRPr lang="fr-FR" sz="2000" b="1" dirty="0"/>
                    </a:p>
                  </a:txBody>
                  <a:tcPr/>
                </a:tc>
              </a:tr>
              <a:tr h="5080252">
                <a:tc>
                  <a:txBody>
                    <a:bodyPr/>
                    <a:lstStyle/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Parents :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teach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kids the value of money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that’s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hard –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neither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generous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responsible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about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their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spending</a:t>
                      </a:r>
                      <a:endParaRPr lang="fr-F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allowance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kids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important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members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extra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pocket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money in case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help more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housework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kids :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show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are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responsible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enough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deal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well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pocket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money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endParaRPr lang="fr-F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save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part of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pocket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money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avoid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demanding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thoughtful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rtl="0">
                        <a:buFont typeface="Wingdings" pitchFamily="2" charset="2"/>
                        <a:buChar char="ü"/>
                      </a:pP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burden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housework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shouldn’t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one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standing by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strengthens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members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closer</a:t>
                      </a:r>
                      <a:endParaRPr lang="fr-F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part in the house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chores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teaches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kids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responsibility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prepares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the future</a:t>
                      </a: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conflicts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arguments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between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members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namely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husband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wife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if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everyone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helps</a:t>
                      </a:r>
                      <a:endParaRPr lang="fr-F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itchFamily="2" charset="2"/>
                        <a:buChar char="ü"/>
                      </a:pP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sharing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means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in a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dividing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tasks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makes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housework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easier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family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cooperation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necessary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have a warm and favorable 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atmosphere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-24"/>
            <a:ext cx="2895600" cy="365125"/>
          </a:xfrm>
        </p:spPr>
        <p:txBody>
          <a:bodyPr/>
          <a:lstStyle/>
          <a:p>
            <a:r>
              <a:rPr lang="fr-F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 FETHY LETAIEF 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732</Words>
  <Application>Microsoft Office PowerPoint</Application>
  <PresentationFormat>Affichage à l'écran (4:3)</PresentationFormat>
  <Paragraphs>160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Mr Fethy Letaief M1interctive revision </vt:lpstr>
      <vt:lpstr>   Complete the table with the right preposition  to – in – up – about – of – on – out  </vt:lpstr>
      <vt:lpstr>Module 1 Lexis  </vt:lpstr>
      <vt:lpstr>Diapositive 4</vt:lpstr>
      <vt:lpstr>Diapositive 5</vt:lpstr>
      <vt:lpstr>Diapositive 6</vt:lpstr>
      <vt:lpstr>Diapositive 7</vt:lpstr>
      <vt:lpstr>Useful ideas for writing </vt:lpstr>
      <vt:lpstr>Diapositive 9</vt:lpstr>
      <vt:lpstr>Home safesty </vt:lpstr>
      <vt:lpstr>Suggested topic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Complete the table with the right preposition   to – in – up – about – of – on – out</dc:title>
  <dc:creator>HP1</dc:creator>
  <cp:lastModifiedBy>HP1</cp:lastModifiedBy>
  <cp:revision>23</cp:revision>
  <dcterms:created xsi:type="dcterms:W3CDTF">2020-06-07T11:18:20Z</dcterms:created>
  <dcterms:modified xsi:type="dcterms:W3CDTF">2020-06-20T19:15:29Z</dcterms:modified>
</cp:coreProperties>
</file>